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7"/>
  </p:notesMasterIdLst>
  <p:handoutMasterIdLst>
    <p:handoutMasterId r:id="rId8"/>
  </p:handoutMasterIdLst>
  <p:sldIdLst>
    <p:sldId id="1034" r:id="rId2"/>
    <p:sldId id="1039" r:id="rId3"/>
    <p:sldId id="1037" r:id="rId4"/>
    <p:sldId id="1038" r:id="rId5"/>
    <p:sldId id="1035" r:id="rId6"/>
  </p:sldIdLst>
  <p:sldSz cx="12188825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9"/>
            <p14:sldId id="1037"/>
            <p14:sldId id="1038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4/19/22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4AAA3-FA37-7248-BE2E-A80072E2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/>
              <a:t>Who are you 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66EF45B-1C6F-5F4A-B954-5758F3964F1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C6CB0-E02A-FF4A-A3B9-0E9F407D6E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600201"/>
            <a:ext cx="5893593" cy="4572000"/>
          </a:xfrm>
        </p:spPr>
        <p:txBody>
          <a:bodyPr>
            <a:normAutofit/>
          </a:bodyPr>
          <a:lstStyle/>
          <a:p>
            <a:r>
              <a:rPr lang="en-DK" dirty="0"/>
              <a:t>Short introduction with : </a:t>
            </a:r>
          </a:p>
          <a:p>
            <a:r>
              <a:rPr lang="en-DK" dirty="0"/>
              <a:t>- Your name</a:t>
            </a:r>
          </a:p>
          <a:p>
            <a:r>
              <a:rPr lang="en-DK" dirty="0"/>
              <a:t>- Where do you work</a:t>
            </a:r>
          </a:p>
          <a:p>
            <a:r>
              <a:rPr lang="en-DK" dirty="0"/>
              <a:t>- Experience with :</a:t>
            </a:r>
          </a:p>
          <a:p>
            <a:pPr lvl="1"/>
            <a:r>
              <a:rPr lang="en-DK" sz="1800"/>
              <a:t>Git</a:t>
            </a:r>
          </a:p>
          <a:p>
            <a:pPr lvl="1"/>
            <a:r>
              <a:rPr lang="en-DK" sz="1800"/>
              <a:t>Docker/Containers</a:t>
            </a:r>
          </a:p>
          <a:p>
            <a:pPr lvl="1"/>
            <a:r>
              <a:rPr lang="en-DK" sz="1800"/>
              <a:t>Kubernetes</a:t>
            </a:r>
          </a:p>
          <a:p>
            <a:pPr lvl="1"/>
            <a:r>
              <a:rPr lang="en-DK" sz="1800"/>
              <a:t>CI/CD Pipelines</a:t>
            </a:r>
          </a:p>
          <a:p>
            <a:pPr lvl="1"/>
            <a:endParaRPr lang="en-DK" sz="1800"/>
          </a:p>
          <a:p>
            <a:pPr marL="273050" lvl="1" indent="0">
              <a:buNone/>
            </a:pPr>
            <a:endParaRPr lang="en-DK" sz="1800"/>
          </a:p>
        </p:txBody>
      </p:sp>
      <p:pic>
        <p:nvPicPr>
          <p:cNvPr id="7" name="Picture 6" descr="A picture containing wall, person, person, standing&#10;&#10;Description automatically generated">
            <a:extLst>
              <a:ext uri="{FF2B5EF4-FFF2-40B4-BE49-F238E27FC236}">
                <a16:creationId xmlns:a16="http://schemas.microsoft.com/office/drawing/2014/main" id="{C6949189-7945-0F45-A955-AE44E9E06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27" r="2465" b="-1"/>
          <a:stretch/>
        </p:blipFill>
        <p:spPr>
          <a:xfrm>
            <a:off x="6323381" y="1600201"/>
            <a:ext cx="5865445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70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Enviroment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809" y="825361"/>
            <a:ext cx="10987947" cy="247743"/>
          </a:xfrm>
        </p:spPr>
        <p:txBody>
          <a:bodyPr/>
          <a:lstStyle/>
          <a:p>
            <a:r>
              <a:rPr lang="en-DK" dirty="0"/>
              <a:t>For the workshop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7AEB-A1FD-1F4D-919C-C3574BF6E47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VM (ec2) for each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Kubernetes cluster (Single Host)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Dedicated subnet (10.0.1.0/24)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Users are : ubuntu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Passwords are : VMware1!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work will be done with VSCode webclient.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change directory, when you switch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commit / push after ending each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Everything you see and work on, in this workshop, is yours when you leave.</a:t>
            </a:r>
          </a:p>
        </p:txBody>
      </p:sp>
    </p:spTree>
    <p:extLst>
      <p:ext uri="{BB962C8B-B14F-4D97-AF65-F5344CB8AC3E}">
        <p14:creationId xmlns:p14="http://schemas.microsoft.com/office/powerpoint/2010/main" val="18636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Connect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1700" dirty="0"/>
              <a:t>To the manual website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B82EFA-BC02-773A-CDFB-E775F18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21" y="1600200"/>
            <a:ext cx="6508184" cy="4572000"/>
          </a:xfrm>
          <a:prstGeom prst="rect">
            <a:avLst/>
          </a:prstGeom>
          <a:noFill/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842FCAC-9E19-3B90-1DD6-D50445C637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19661" y="1644788"/>
            <a:ext cx="3969164" cy="4527411"/>
          </a:xfrm>
        </p:spPr>
        <p:txBody>
          <a:bodyPr>
            <a:normAutofit/>
          </a:bodyPr>
          <a:lstStyle/>
          <a:p>
            <a:r>
              <a:rPr lang="en-US" dirty="0"/>
              <a:t>Open : https://ops2devops.tanzu.dk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3603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5145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92</TotalTime>
  <Words>168</Words>
  <Application>Microsoft Macintosh PowerPoint</Application>
  <PresentationFormat>Custom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Who are you ?</vt:lpstr>
      <vt:lpstr>Enviroment</vt:lpstr>
      <vt:lpstr>Connect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38</cp:revision>
  <dcterms:created xsi:type="dcterms:W3CDTF">2022-02-24T08:32:59Z</dcterms:created>
  <dcterms:modified xsi:type="dcterms:W3CDTF">2022-04-19T18:08:01Z</dcterms:modified>
</cp:coreProperties>
</file>